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6" r:id="rId3"/>
    <p:sldId id="259" r:id="rId4"/>
    <p:sldId id="271" r:id="rId5"/>
    <p:sldId id="267" r:id="rId6"/>
    <p:sldId id="266" r:id="rId7"/>
    <p:sldId id="263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3" r:id="rId21"/>
    <p:sldId id="284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 varScale="1">
        <p:scale>
          <a:sx n="100" d="100"/>
          <a:sy n="100" d="100"/>
        </p:scale>
        <p:origin x="62" y="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BFAD0-8286-4C5E-A95E-D3F68792D29A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61EDB-DBEE-4D37-BA9D-96927932A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3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07F7-A626-4F51-BD6C-4AA7FDF1119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9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6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7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8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D4051-8769-4F0D-B689-65238981E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9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5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5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6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4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9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7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8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6BF7F-D35A-439C-8F68-376183F6EE76}" type="datetimeFigureOut">
              <a:rPr lang="ru-RU" smtClean="0"/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87039-2FC0-4052-A78E-1AE28BE9F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9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5511" b="2390"/>
          <a:stretch/>
        </p:blipFill>
        <p:spPr>
          <a:xfrm>
            <a:off x="-220190" y="-41692"/>
            <a:ext cx="9584380" cy="5203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244" y="4373216"/>
            <a:ext cx="693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XV Международная выставка вертолетной индустрии </a:t>
            </a:r>
            <a:r>
              <a:rPr lang="ru-RU" b="1" dirty="0" err="1">
                <a:solidFill>
                  <a:schemeClr val="bg1"/>
                </a:solidFill>
              </a:rPr>
              <a:t>HeliRussia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19-21 мая, МВЦ «Крокус Экспо»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1240" y="2972648"/>
            <a:ext cx="527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Провалов Денис Владимирович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«КОНГ-РУССИЯ»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3669" y="1769165"/>
            <a:ext cx="636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Современные методики спасательная операций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4134" y="1632025"/>
            <a:ext cx="89535" cy="1197610"/>
          </a:xfrm>
          <a:prstGeom prst="rect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40873" y="2246801"/>
            <a:ext cx="570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Оборудование для проведения спасательных,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эвакуация  с использование внешней подвески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3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762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870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35925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510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9265920" cy="5143500"/>
          </a:xfrm>
        </p:spPr>
      </p:pic>
    </p:spTree>
    <p:extLst>
      <p:ext uri="{BB962C8B-B14F-4D97-AF65-F5344CB8AC3E}">
        <p14:creationId xmlns:p14="http://schemas.microsoft.com/office/powerpoint/2010/main" val="325998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0380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0"/>
            <a:ext cx="3619500" cy="5165639"/>
          </a:xfrm>
        </p:spPr>
      </p:pic>
    </p:spTree>
    <p:extLst>
      <p:ext uri="{BB962C8B-B14F-4D97-AF65-F5344CB8AC3E}">
        <p14:creationId xmlns:p14="http://schemas.microsoft.com/office/powerpoint/2010/main" val="413378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09" y="0"/>
            <a:ext cx="3497765" cy="5165639"/>
          </a:xfrm>
        </p:spPr>
      </p:pic>
    </p:spTree>
    <p:extLst>
      <p:ext uri="{BB962C8B-B14F-4D97-AF65-F5344CB8AC3E}">
        <p14:creationId xmlns:p14="http://schemas.microsoft.com/office/powerpoint/2010/main" val="18854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0332" y="26755"/>
            <a:ext cx="3411164" cy="5116745"/>
          </a:xfrm>
        </p:spPr>
      </p:pic>
    </p:spTree>
    <p:extLst>
      <p:ext uri="{BB962C8B-B14F-4D97-AF65-F5344CB8AC3E}">
        <p14:creationId xmlns:p14="http://schemas.microsoft.com/office/powerpoint/2010/main" val="13508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0409" y="-1"/>
            <a:ext cx="3429002" cy="5143501"/>
          </a:xfrm>
        </p:spPr>
      </p:pic>
    </p:spTree>
    <p:extLst>
      <p:ext uri="{BB962C8B-B14F-4D97-AF65-F5344CB8AC3E}">
        <p14:creationId xmlns:p14="http://schemas.microsoft.com/office/powerpoint/2010/main" val="23653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5" y="4150"/>
            <a:ext cx="3429024" cy="5143535"/>
          </a:xfrm>
        </p:spPr>
      </p:pic>
    </p:spTree>
    <p:extLst>
      <p:ext uri="{BB962C8B-B14F-4D97-AF65-F5344CB8AC3E}">
        <p14:creationId xmlns:p14="http://schemas.microsoft.com/office/powerpoint/2010/main" val="17417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412636" y="1111608"/>
            <a:ext cx="8621893" cy="3495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2637" y="313585"/>
            <a:ext cx="49866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Оборудование </a:t>
            </a:r>
            <a:r>
              <a:rPr lang="ru-RU" dirty="0">
                <a:solidFill>
                  <a:schemeClr val="bg1"/>
                </a:solidFill>
              </a:rPr>
              <a:t>для проведения спасательных,  </a:t>
            </a:r>
          </a:p>
          <a:p>
            <a:r>
              <a:rPr lang="ru-RU" dirty="0">
                <a:solidFill>
                  <a:schemeClr val="bg1"/>
                </a:solidFill>
              </a:rPr>
              <a:t>эвакуация  с использование внешней подвески 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48952" y="4833802"/>
            <a:ext cx="6669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XV Международная выставка вертолетной индустрии </a:t>
            </a:r>
            <a:r>
              <a:rPr lang="ru-RU" b="1" dirty="0" err="1">
                <a:solidFill>
                  <a:schemeClr val="bg1"/>
                </a:solidFill>
              </a:rPr>
              <a:t>HeliRussia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1792288" y="4767941"/>
            <a:ext cx="5486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8" name="Текст 27"/>
          <p:cNvSpPr>
            <a:spLocks noGrp="1"/>
          </p:cNvSpPr>
          <p:nvPr>
            <p:ph type="body" sz="half" idx="2"/>
          </p:nvPr>
        </p:nvSpPr>
        <p:spPr>
          <a:xfrm flipV="1">
            <a:off x="1792288" y="4629150"/>
            <a:ext cx="5486400" cy="517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1" name="Объект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b="12574"/>
          <a:stretch>
            <a:fillRect/>
          </a:stretch>
        </p:blipFill>
        <p:spPr>
          <a:xfrm>
            <a:off x="1306286" y="1089094"/>
            <a:ext cx="6516914" cy="3591764"/>
          </a:xfrm>
        </p:spPr>
      </p:pic>
    </p:spTree>
    <p:extLst>
      <p:ext uri="{BB962C8B-B14F-4D97-AF65-F5344CB8AC3E}">
        <p14:creationId xmlns:p14="http://schemas.microsoft.com/office/powerpoint/2010/main" val="13584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430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5511" b="2390"/>
          <a:stretch/>
        </p:blipFill>
        <p:spPr>
          <a:xfrm>
            <a:off x="-220190" y="-41692"/>
            <a:ext cx="9584380" cy="5203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244" y="4373216"/>
            <a:ext cx="693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XV Международная выставка вертолетной индустрии </a:t>
            </a:r>
            <a:r>
              <a:rPr lang="ru-RU" b="1" dirty="0" err="1">
                <a:solidFill>
                  <a:schemeClr val="bg1"/>
                </a:solidFill>
              </a:rPr>
              <a:t>HeliRussia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19-21 мая, МВЦ «Крокус Экспо»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1240" y="2972648"/>
            <a:ext cx="527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Провалов Денис Владимирович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«КОНГ-РУССИЯ»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3669" y="1769165"/>
            <a:ext cx="636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Современные методики спасательная операций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4134" y="1632025"/>
            <a:ext cx="89535" cy="1197610"/>
          </a:xfrm>
          <a:prstGeom prst="rect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40873" y="2246801"/>
            <a:ext cx="570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Оборудование для проведения спасательных, 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эвакуация  с использование внешней подвески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7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8057"/>
            <a:ext cx="6156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20597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4099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6228"/>
            <a:ext cx="9144000" cy="5137272"/>
          </a:xfrm>
        </p:spPr>
      </p:pic>
    </p:spTree>
    <p:extLst>
      <p:ext uri="{BB962C8B-B14F-4D97-AF65-F5344CB8AC3E}">
        <p14:creationId xmlns:p14="http://schemas.microsoft.com/office/powerpoint/2010/main" val="32248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734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86</Words>
  <Application>Microsoft Office PowerPoint</Application>
  <PresentationFormat>Экран (16:9)</PresentationFormat>
  <Paragraphs>19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докладаНазвание докладаНазвание доклада</dc:title>
  <dc:creator>new</dc:creator>
  <cp:lastModifiedBy>Denis</cp:lastModifiedBy>
  <cp:revision>14</cp:revision>
  <dcterms:created xsi:type="dcterms:W3CDTF">2022-02-03T10:58:24Z</dcterms:created>
  <dcterms:modified xsi:type="dcterms:W3CDTF">2022-05-20T08:51:13Z</dcterms:modified>
</cp:coreProperties>
</file>