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3" r:id="rId6"/>
    <p:sldId id="262" r:id="rId7"/>
    <p:sldId id="259" r:id="rId8"/>
    <p:sldId id="264" r:id="rId9"/>
    <p:sldId id="265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3" autoAdjust="0"/>
  </p:normalViewPr>
  <p:slideViewPr>
    <p:cSldViewPr snapToGrid="0">
      <p:cViewPr>
        <p:scale>
          <a:sx n="100" d="100"/>
          <a:sy n="100" d="100"/>
        </p:scale>
        <p:origin x="-1944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86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9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7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55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45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16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4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8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6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BF7F-D35A-439C-8F68-376183F6EE7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7039-2FC0-4052-A78E-1AE28BE9F3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99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52" t="15511" b="2390"/>
          <a:stretch/>
        </p:blipFill>
        <p:spPr>
          <a:xfrm>
            <a:off x="-248765" y="-59634"/>
            <a:ext cx="9584380" cy="520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244" y="4373216"/>
            <a:ext cx="693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19-21 мая, МВЦ «Крокус Экспо»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8391" y="3601298"/>
            <a:ext cx="518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Постников Николай Николаевич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Руководитель отдела продаж ООО </a:t>
            </a:r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ru-RU" b="1" dirty="0" smtClean="0">
                <a:solidFill>
                  <a:schemeClr val="bg1"/>
                </a:solidFill>
              </a:rPr>
              <a:t>САМОСПАС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294" y="1140515"/>
            <a:ext cx="6366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Конференция «Современные методики спасательных операций»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134" y="1632025"/>
            <a:ext cx="89535" cy="119761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81294" y="2018200"/>
            <a:ext cx="611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Современные </a:t>
            </a:r>
            <a:r>
              <a:rPr lang="ru-RU" dirty="0" smtClean="0">
                <a:solidFill>
                  <a:schemeClr val="bg1"/>
                </a:solidFill>
              </a:rPr>
              <a:t>виды </a:t>
            </a:r>
            <a:r>
              <a:rPr lang="ru-RU" dirty="0" smtClean="0">
                <a:solidFill>
                  <a:schemeClr val="bg1"/>
                </a:solidFill>
              </a:rPr>
              <a:t>спасательно-эвакуационного снаряжения и средств индивидуальной защиты от падения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336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edwar\Desktop\4784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2752725"/>
            <a:ext cx="2071688" cy="2071688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edwar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4171" y="1476374"/>
            <a:ext cx="2555091" cy="1633537"/>
          </a:xfrm>
          <a:prstGeom prst="rect">
            <a:avLst/>
          </a:prstGeom>
          <a:noFill/>
        </p:spPr>
      </p:pic>
      <p:pic>
        <p:nvPicPr>
          <p:cNvPr id="1029" name="Picture 5" descr="C:\Users\edwar\Desktop\7-0x5B56FqNSo6eJCe-enoTo85wR1VGT65FbWPwKHLaKwu3J-kYLaHoCp1m3Jt_AXWgigJc6zEWDnKBEJ19U45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6" y="904875"/>
            <a:ext cx="1662114" cy="2216152"/>
          </a:xfrm>
          <a:prstGeom prst="rect">
            <a:avLst/>
          </a:prstGeom>
          <a:noFill/>
        </p:spPr>
      </p:pic>
      <p:pic>
        <p:nvPicPr>
          <p:cNvPr id="1031" name="Picture 7" descr="C:\Users\edwar\Desktop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2975351"/>
            <a:ext cx="2266950" cy="1663324"/>
          </a:xfrm>
          <a:prstGeom prst="rect">
            <a:avLst/>
          </a:prstGeom>
          <a:noFill/>
        </p:spPr>
      </p:pic>
      <p:pic>
        <p:nvPicPr>
          <p:cNvPr id="1036" name="Picture 12" descr="C:\Users\edwar\Desktop\GQj-6z3ihGbkUNYt-BOMc-57TgwHvGbUFi3cGcz4RpOgxpIlkutiyRwBRyEesFen4Ezqz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674" y="3266281"/>
            <a:ext cx="2562225" cy="1494632"/>
          </a:xfrm>
          <a:prstGeom prst="rect">
            <a:avLst/>
          </a:prstGeom>
          <a:noFill/>
        </p:spPr>
      </p:pic>
      <p:pic>
        <p:nvPicPr>
          <p:cNvPr id="1037" name="Picture 13" descr="C:\Users\edwar\Desktop\V2NZ8QtAKM9seIoFkxWHY_5Li0ve-b5oE9JBQd4n4z3hK8a4iT96Lm1RjyU56W-rEPj7amhG8dizIyc4CanlGqa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5891" y="952499"/>
            <a:ext cx="1657396" cy="1595437"/>
          </a:xfrm>
          <a:prstGeom prst="rect">
            <a:avLst/>
          </a:prstGeom>
          <a:noFill/>
        </p:spPr>
      </p:pic>
      <p:pic>
        <p:nvPicPr>
          <p:cNvPr id="1032" name="Picture 8" descr="C:\Users\edwar\Desktop\_KuCmFmKbLaiRzkN61x04kV3SMLisnwYHnuWOSIMzt7s5xvYOJFqwfsrPRPiZ4H2ClJDExv_ZyzkoKSUuR1Rvck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8581" y="1047749"/>
            <a:ext cx="1951594" cy="2561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dwar\Desktop\img_4824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199661"/>
            <a:ext cx="3419475" cy="3415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8344" y="1218100"/>
            <a:ext cx="4843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Многофункциональные спасательные носилки </a:t>
            </a:r>
            <a:r>
              <a:rPr lang="ru-RU" b="1" dirty="0" err="1" smtClean="0">
                <a:solidFill>
                  <a:srgbClr val="FF0000"/>
                </a:solidFill>
              </a:rPr>
              <a:t>Самоспас</a:t>
            </a:r>
            <a:r>
              <a:rPr lang="ru-RU" b="1" dirty="0" smtClean="0">
                <a:solidFill>
                  <a:srgbClr val="FF0000"/>
                </a:solidFill>
              </a:rPr>
              <a:t> вертолетные / </a:t>
            </a:r>
            <a:r>
              <a:rPr lang="ru-RU" b="1" dirty="0" smtClean="0">
                <a:solidFill>
                  <a:srgbClr val="FF0000"/>
                </a:solidFill>
              </a:rPr>
              <a:t>МСНС-В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Толщина пластикового </a:t>
            </a:r>
            <a:r>
              <a:rPr lang="ru-RU" dirty="0" smtClean="0">
                <a:solidFill>
                  <a:srgbClr val="FF0000"/>
                </a:solidFill>
              </a:rPr>
              <a:t>полотна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– 4мм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Вес эвакуируемого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до 160 кг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edwar\Desktop\w-SxtBGXPmcljOx7YemwOASyvd1m1LVgbmmS__PnltDJYQ3AgchxaqfmDAvpmnBo_0DFik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162050"/>
            <a:ext cx="2819400" cy="2819400"/>
          </a:xfrm>
          <a:prstGeom prst="rect">
            <a:avLst/>
          </a:prstGeom>
          <a:noFill/>
        </p:spPr>
      </p:pic>
      <p:pic>
        <p:nvPicPr>
          <p:cNvPr id="3074" name="Picture 2" descr="C:\Users\edwar\Desktop\iexUP7tVtaNFIlSlPSTlNOJ2sJ8144jb85XWXJSc7GALO4sGVndu1sbX-iNFM8nc5PuCKPL__dprrgkfYVaSrf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4675" y="1731169"/>
            <a:ext cx="2667000" cy="20002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09338" y="2270209"/>
            <a:ext cx="3163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0000"/>
                </a:solidFill>
              </a:rPr>
              <a:t>Температурныи</a:t>
            </a:r>
            <a:r>
              <a:rPr lang="ru-RU" dirty="0" smtClean="0">
                <a:solidFill>
                  <a:srgbClr val="FF0000"/>
                </a:solidFill>
              </a:rPr>
              <a:t>̆ диапазон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-60 до +40</a:t>
            </a:r>
            <a:r>
              <a:rPr lang="en-US" dirty="0" smtClean="0">
                <a:solidFill>
                  <a:srgbClr val="FF0000"/>
                </a:solidFill>
              </a:rPr>
              <a:t> C;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edwar\Desktop\wLLZYzwL-sUnKpL1Gt2HXWozNrXEfFUQFG8SqhUue-TRy0PZBYBffGjL6djg4mbKVz9WIH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" y="1540841"/>
            <a:ext cx="3688336" cy="2459659"/>
          </a:xfrm>
          <a:prstGeom prst="rect">
            <a:avLst/>
          </a:prstGeom>
          <a:noFill/>
        </p:spPr>
      </p:pic>
      <p:pic>
        <p:nvPicPr>
          <p:cNvPr id="19459" name="Picture 3" descr="C:\Users\edwar\Desktop\1xZQOX8O1v7BM6AqZ1aflUh7PiAmoIVyzWD3KJ5Cb8NQqpK3fK0uFLsyAuv9TOvtsY7CfM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49" y="1581923"/>
            <a:ext cx="3648075" cy="2432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8125" y="2019985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Толщина пластикового полотна – </a:t>
            </a:r>
            <a:r>
              <a:rPr lang="ru-RU" dirty="0" smtClean="0">
                <a:solidFill>
                  <a:srgbClr val="FF0000"/>
                </a:solidFill>
              </a:rPr>
              <a:t>4мм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Габариты </a:t>
            </a:r>
            <a:r>
              <a:rPr lang="ru-RU" dirty="0" smtClean="0">
                <a:solidFill>
                  <a:srgbClr val="FF0000"/>
                </a:solidFill>
              </a:rPr>
              <a:t>в сложенном виде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900x330x330мм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Вес</a:t>
            </a:r>
            <a:r>
              <a:rPr lang="en-US" dirty="0" smtClean="0">
                <a:solidFill>
                  <a:srgbClr val="FF0000"/>
                </a:solidFill>
              </a:rPr>
              <a:t> - 9</a:t>
            </a:r>
            <a:r>
              <a:rPr lang="ru-RU" dirty="0" smtClean="0">
                <a:solidFill>
                  <a:srgbClr val="FF0000"/>
                </a:solidFill>
              </a:rPr>
              <a:t>.8кг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ru-RU" dirty="0"/>
          </a:p>
        </p:txBody>
      </p:sp>
      <p:pic>
        <p:nvPicPr>
          <p:cNvPr id="4098" name="Picture 2" descr="https://samospas.ru/sites/default/files/styles/full/public/catalog/products/img_4831_0_0.jpg?itok=0BW9q0j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02" y="1247775"/>
            <a:ext cx="2870548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edwar\Desktop\img_483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" y="1781175"/>
            <a:ext cx="2072187" cy="2095500"/>
          </a:xfrm>
          <a:prstGeom prst="rect">
            <a:avLst/>
          </a:prstGeom>
          <a:noFill/>
        </p:spPr>
      </p:pic>
      <p:pic>
        <p:nvPicPr>
          <p:cNvPr id="2051" name="Picture 3" descr="C:\Users\edwar\Desktop\ss-msns-hf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6" y="1504949"/>
            <a:ext cx="2085976" cy="2085976"/>
          </a:xfrm>
          <a:prstGeom prst="rect">
            <a:avLst/>
          </a:prstGeom>
          <a:noFill/>
        </p:spPr>
      </p:pic>
      <p:pic>
        <p:nvPicPr>
          <p:cNvPr id="2052" name="Picture 4" descr="C:\Users\edwar\Desktop\ss-msns-he-1_700h70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1666875"/>
            <a:ext cx="2076450" cy="20764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00475" y="1124635"/>
            <a:ext cx="128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МСНС-ВП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1134160"/>
            <a:ext cx="128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МСНС-П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5650" y="1210360"/>
            <a:ext cx="128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МСНС-</a:t>
            </a:r>
            <a:r>
              <a:rPr lang="ru-RU" b="1" dirty="0" smtClean="0">
                <a:solidFill>
                  <a:srgbClr val="FF0000"/>
                </a:solidFill>
              </a:rPr>
              <a:t>Э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edwar\Desktop\zTwOx01RkAeO2NvQ0dpVrJAl4r-tsNLAsrZ9C7kMdKXAqpSqdgQoYAJbe0oXIDxAt4RIX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0857" y="2721084"/>
            <a:ext cx="1979943" cy="1993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482" name="AutoShape 2" descr="https://vento.ru/sites/default/files/styles/full/public/media/media.image.field_media_image/2022-012022-01/IMG_3130_900%D1%85900.jpg?itok=IXCqKg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vento.ru/sites/default/files/styles/full/public/media/media.image.field_media_image/2022-012022-01/IMG_3130_900%D1%85900.jpg?itok=IXCqKg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edwar\Desktop\IMG_3130_900х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646" y="1019174"/>
            <a:ext cx="834591" cy="1019175"/>
          </a:xfrm>
          <a:prstGeom prst="rect">
            <a:avLst/>
          </a:prstGeom>
          <a:noFill/>
        </p:spPr>
      </p:pic>
      <p:pic>
        <p:nvPicPr>
          <p:cNvPr id="20486" name="Picture 6" descr="C:\Users\edwar\Desktop\Вид спереди_900х90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2101848"/>
            <a:ext cx="1995488" cy="2660651"/>
          </a:xfrm>
          <a:prstGeom prst="rect">
            <a:avLst/>
          </a:prstGeom>
          <a:noFill/>
        </p:spPr>
      </p:pic>
      <p:pic>
        <p:nvPicPr>
          <p:cNvPr id="20487" name="Picture 7" descr="C:\Users\edwar\Desktop\IMG_8417_900х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574" y="2229454"/>
            <a:ext cx="632975" cy="1599596"/>
          </a:xfrm>
          <a:prstGeom prst="rect">
            <a:avLst/>
          </a:prstGeom>
          <a:noFill/>
        </p:spPr>
      </p:pic>
      <p:pic>
        <p:nvPicPr>
          <p:cNvPr id="20488" name="Picture 8" descr="C:\Users\edwar\Desktop\IMG_8417_900х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3676" y="2216315"/>
            <a:ext cx="638174" cy="1612735"/>
          </a:xfrm>
          <a:prstGeom prst="rect">
            <a:avLst/>
          </a:prstGeom>
          <a:noFill/>
        </p:spPr>
      </p:pic>
      <p:pic>
        <p:nvPicPr>
          <p:cNvPr id="20489" name="Picture 9" descr="C:\Users\edwar\Desktop\косынка ПР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3875" y="2256044"/>
            <a:ext cx="1652588" cy="2030206"/>
          </a:xfrm>
          <a:prstGeom prst="rect">
            <a:avLst/>
          </a:prstGeom>
          <a:noFill/>
        </p:spPr>
      </p:pic>
      <p:pic>
        <p:nvPicPr>
          <p:cNvPr id="20490" name="Picture 10" descr="C:\Users\edwar\Desktop\Вид спереди_900х900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499" y="985837"/>
            <a:ext cx="504825" cy="757238"/>
          </a:xfrm>
          <a:prstGeom prst="rect">
            <a:avLst/>
          </a:prstGeom>
          <a:noFill/>
        </p:spPr>
      </p:pic>
      <p:pic>
        <p:nvPicPr>
          <p:cNvPr id="20491" name="Picture 11" descr="C:\Users\edwar\Desktop\Вид спереди_900х900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3300" y="1171575"/>
            <a:ext cx="482600" cy="723900"/>
          </a:xfrm>
          <a:prstGeom prst="rect">
            <a:avLst/>
          </a:prstGeom>
          <a:noFill/>
        </p:spPr>
      </p:pic>
      <p:pic>
        <p:nvPicPr>
          <p:cNvPr id="20492" name="Picture 12" descr="C:\Users\edwar\Desktop\Вид спереди_900х900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699" y="1390649"/>
            <a:ext cx="485775" cy="728663"/>
          </a:xfrm>
          <a:prstGeom prst="rect">
            <a:avLst/>
          </a:prstGeom>
          <a:noFill/>
        </p:spPr>
      </p:pic>
      <p:pic>
        <p:nvPicPr>
          <p:cNvPr id="20493" name="Picture 13" descr="C:\Users\edwar\Desktop\IMG_7754_900х9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4798" y="1257299"/>
            <a:ext cx="1282826" cy="2114549"/>
          </a:xfrm>
          <a:prstGeom prst="rect">
            <a:avLst/>
          </a:prstGeom>
          <a:noFill/>
        </p:spPr>
      </p:pic>
      <p:pic>
        <p:nvPicPr>
          <p:cNvPr id="20494" name="Picture 14" descr="C:\Users\edwar\Desktop\IMG_8464_900х9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1159" y="3581400"/>
            <a:ext cx="1393615" cy="11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412636" y="1111608"/>
            <a:ext cx="8621893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037" y="180235"/>
            <a:ext cx="634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Современные виды спасательно-эвакуационного снаряжения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средств индивидуальной защиты от падения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48952" y="4833802"/>
            <a:ext cx="666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XV Международная выставка вертолетной индустрии </a:t>
            </a:r>
            <a:r>
              <a:rPr lang="ru-RU" b="1" dirty="0" err="1">
                <a:solidFill>
                  <a:schemeClr val="bg1"/>
                </a:solidFill>
              </a:rPr>
              <a:t>HeliRussia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482" name="AutoShape 2" descr="https://vento.ru/sites/default/files/styles/full/public/media/media.image.field_media_image/2022-012022-01/IMG_3130_900%D1%85900.jpg?itok=IXCqKg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vento.ru/sites/default/files/styles/full/public/media/media.image.field_media_image/2022-012022-01/IMG_3130_900%D1%85900.jpg?itok=IXCqKg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Picture 4" descr="C:\Users\edwa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47" y="1114425"/>
            <a:ext cx="1445156" cy="92392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643269" y="1160950"/>
            <a:ext cx="4843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СПАСИБО ЗА ВНИМАНИЕ!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 Николай Николаевич Постников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+7(916)914-14-53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postnikov@samospas.ru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2135187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8427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230</Words>
  <Application>Microsoft Office PowerPoint</Application>
  <PresentationFormat>Экран (16:9)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докладаНазвание докладаНазвание доклада</dc:title>
  <dc:creator>new</dc:creator>
  <cp:lastModifiedBy>edwar</cp:lastModifiedBy>
  <cp:revision>6</cp:revision>
  <dcterms:created xsi:type="dcterms:W3CDTF">2022-02-03T10:58:24Z</dcterms:created>
  <dcterms:modified xsi:type="dcterms:W3CDTF">2022-05-19T10:52:21Z</dcterms:modified>
</cp:coreProperties>
</file>